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65" r:id="rId2"/>
    <p:sldId id="271" r:id="rId3"/>
    <p:sldId id="263" r:id="rId4"/>
    <p:sldId id="268" r:id="rId5"/>
    <p:sldId id="261" r:id="rId6"/>
    <p:sldId id="260" r:id="rId7"/>
    <p:sldId id="272" r:id="rId8"/>
    <p:sldId id="262" r:id="rId9"/>
    <p:sldId id="270" r:id="rId10"/>
    <p:sldId id="269" r:id="rId11"/>
    <p:sldId id="273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6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499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1000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1000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 advClick="0" advTm="1000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8/22/2024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10000">
    <p:pull dir="d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istrator\Desktop\NK%20-%20&#1071;-&#1059;&#1082;&#1088;&#1072;&#1111;&#1085;&#1072;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324" y="498824"/>
            <a:ext cx="9596673" cy="4802297"/>
          </a:xfrm>
          <a:prstGeom prst="rect">
            <a:avLst/>
          </a:prstGeom>
        </p:spPr>
      </p:pic>
      <p:pic>
        <p:nvPicPr>
          <p:cNvPr id="6" name="NK - Я-Украї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97652" y="66135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2904076"/>
      </p:ext>
    </p:extLst>
  </p:cSld>
  <p:clrMapOvr>
    <a:masterClrMapping/>
  </p:clrMapOvr>
  <p:transition spd="med" advClick="0" advTm="8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Stream Микола Микосовський: Якщо ти українець by Mykola Mykosovskyy |  Listen online for free on SoundClou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1140" y="2145671"/>
            <a:ext cx="5488444" cy="44407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8352" y="272100"/>
            <a:ext cx="99407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ПАМ'ЯТАЙМО, ЯКОЮ ЦІНОЮ НАМ ДАЄТЬСЯ СВОБОДА….</a:t>
            </a:r>
          </a:p>
          <a:p>
            <a:r>
              <a:rPr lang="uk-UA" b="1" dirty="0" smtClean="0"/>
              <a:t>Пам’ятаймо, якою ціною дається нам кожний новий ранок…. </a:t>
            </a:r>
          </a:p>
          <a:p>
            <a:r>
              <a:rPr lang="uk-UA" b="1" dirty="0" smtClean="0"/>
              <a:t>Пам'ятаймо, якою ціною ми виборюємо перемогу над ворогом….</a:t>
            </a:r>
          </a:p>
          <a:p>
            <a:r>
              <a:rPr lang="uk-UA" b="1" dirty="0" smtClean="0"/>
              <a:t>Віримо в ЗСУ! Віримо в Перемогу і дякуємо кожному захиснику і захисниці!</a:t>
            </a:r>
          </a:p>
          <a:p>
            <a:r>
              <a:rPr lang="uk-UA" b="1" dirty="0" smtClean="0"/>
              <a:t>Україна непереможна! Все буде Україна!…</a:t>
            </a:r>
          </a:p>
          <a:p>
            <a:endParaRPr lang="uk-UA" b="1" dirty="0" smtClean="0"/>
          </a:p>
          <a:p>
            <a:endParaRPr lang="ru-RU" b="1" dirty="0" smtClean="0"/>
          </a:p>
          <a:p>
            <a:r>
              <a:rPr lang="uk-UA" b="1" dirty="0" smtClean="0"/>
              <a:t> 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xmlns="" val="3799993328"/>
      </p:ext>
    </p:extLst>
  </p:cSld>
  <p:clrMapOvr>
    <a:masterClrMapping/>
  </p:clrMapOvr>
  <p:transition spd="med" advClick="0" advTm="12000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687" y="231711"/>
            <a:ext cx="6835366" cy="3412343"/>
          </a:xfrm>
          <a:prstGeom prst="rect">
            <a:avLst/>
          </a:prstGeom>
        </p:spPr>
      </p:pic>
      <p:pic>
        <p:nvPicPr>
          <p:cNvPr id="15366" name="Picture 6" descr="Тримаймося разом!!! Перемога буде за нами!!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192" y="3639279"/>
            <a:ext cx="3213980" cy="3078391"/>
          </a:xfrm>
          <a:prstGeom prst="rect">
            <a:avLst/>
          </a:prstGeom>
          <a:noFill/>
        </p:spPr>
      </p:pic>
      <p:pic>
        <p:nvPicPr>
          <p:cNvPr id="15368" name="Picture 8" descr="Повернутися додому, миру та перемоги: про свої мрії розповіли мешканці  Івано-Франківська та Одеси (ВІДЕО) - Ді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57584" y="3750880"/>
            <a:ext cx="3585172" cy="29577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9286899"/>
      </p:ext>
    </p:extLst>
  </p:cSld>
  <p:clrMapOvr>
    <a:masterClrMapping/>
  </p:clrMapOvr>
  <p:transition spd="med" advClick="0" advTm="10000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рогнози на 2023 рік: чи стане наступний рік вирішальним у війні між росією  та Україною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6083" y="1928387"/>
            <a:ext cx="7568698" cy="4630848"/>
          </a:xfrm>
          <a:prstGeom prst="rect">
            <a:avLst/>
          </a:prstGeom>
          <a:noFill/>
        </p:spPr>
      </p:pic>
      <p:pic>
        <p:nvPicPr>
          <p:cNvPr id="20484" name="Picture 4" descr="Еліт Лаз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0317" y="217283"/>
            <a:ext cx="4816444" cy="1729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0272133"/>
      </p:ext>
    </p:extLst>
  </p:cSld>
  <p:clrMapOvr>
    <a:masterClrMapping/>
  </p:clrMapOvr>
  <p:transition spd="med" advClick="0" advTm="10000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3-тя річниця незалежності України – Департамент освіти і науки Київської  обласної державної адміністрації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048" y="2516863"/>
            <a:ext cx="5042778" cy="3739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Головне зображення розробки: Презентація до дня Незалежності України 2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203" y="256155"/>
            <a:ext cx="6239949" cy="35526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1688644"/>
      </p:ext>
    </p:extLst>
  </p:cSld>
  <p:clrMapOvr>
    <a:masterClrMapping/>
  </p:clrMapOvr>
  <p:transition spd="med" advClick="0" advTm="800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551" y="344031"/>
            <a:ext cx="5926813" cy="5386812"/>
          </a:xfrm>
          <a:gradFill>
            <a:gsLst>
              <a:gs pos="0">
                <a:srgbClr val="FFFF00"/>
              </a:gs>
              <a:gs pos="64000">
                <a:schemeClr val="accent1">
                  <a:lumMod val="45000"/>
                  <a:lumOff val="55000"/>
                </a:schemeClr>
              </a:gs>
              <a:gs pos="72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chemeClr val="tx1"/>
                </a:solidFill>
              </a:rPr>
              <a:t>24 серпня 1991 Верховна Рада Української РСР проголосила Україну незалежною, демократичною державою і винесла «Акт проголошення незалежності України» на підтвердження всеукраїнським референдумом 1 грудня 1991 року</a:t>
            </a:r>
            <a:r>
              <a:rPr lang="uk-UA" sz="2000" b="1" dirty="0" smtClean="0">
                <a:solidFill>
                  <a:schemeClr val="tx1"/>
                </a:solidFill>
              </a:rPr>
              <a:t>.</a:t>
            </a:r>
            <a:endParaRPr lang="uk-UA" sz="2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050" y="361950"/>
            <a:ext cx="4381501" cy="62031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238" y="951909"/>
            <a:ext cx="4874495" cy="2741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50623535"/>
      </p:ext>
    </p:extLst>
  </p:cSld>
  <p:clrMapOvr>
    <a:masterClrMapping/>
  </p:clrMapOvr>
  <p:transition spd="med" advClick="0" advTm="10000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016436"/>
          </a:xfrm>
          <a:gradFill>
            <a:gsLst>
              <a:gs pos="0">
                <a:srgbClr val="FFFF00"/>
              </a:gs>
              <a:gs pos="64000">
                <a:schemeClr val="accent1">
                  <a:lumMod val="45000"/>
                  <a:lumOff val="55000"/>
                </a:schemeClr>
              </a:gs>
              <a:gs pos="72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uk-UA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64452" y="1131404"/>
            <a:ext cx="609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/>
              <a:t>Проголоше́ння незале́жності Украї́ни 1991 — шлях, що пройшов український народ від Декларації про державний суверенітет (16 липня) до проголошення незалежності держави, що отримала офіційну назву — Україна, проголошення Акту її незалежності (24 серпня), підтвердження цих законодавчих рішень на Всеукраїнському референдумі з обранням Президента України. </a:t>
            </a:r>
            <a:endParaRPr lang="uk-UA" sz="2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17" y="1339913"/>
            <a:ext cx="4506784" cy="39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3658298"/>
      </p:ext>
    </p:extLst>
  </p:cSld>
  <p:clrMapOvr>
    <a:masterClrMapping/>
  </p:clrMapOvr>
  <p:transition spd="med" advClick="0" advTm="12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48943" y="2236206"/>
            <a:ext cx="4037845" cy="2471596"/>
          </a:xfrm>
          <a:gradFill>
            <a:gsLst>
              <a:gs pos="0">
                <a:srgbClr val="FFFF00"/>
              </a:gs>
              <a:gs pos="64000">
                <a:schemeClr val="accent1">
                  <a:lumMod val="45000"/>
                  <a:lumOff val="55000"/>
                </a:schemeClr>
              </a:gs>
              <a:gs pos="72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lvl="0"/>
            <a:r>
              <a:rPr lang="uk-UA" b="1" dirty="0" smtClean="0">
                <a:solidFill>
                  <a:schemeClr val="tx1"/>
                </a:solidFill>
              </a:rPr>
              <a:t>16 липня 1991 року вперше святкували День Незалежності України, пізніше дату перенесли на 24 серпня.</a:t>
            </a:r>
          </a:p>
          <a:p>
            <a:endParaRPr lang="uk-UA" b="1" dirty="0"/>
          </a:p>
        </p:txBody>
      </p:sp>
      <p:pic>
        <p:nvPicPr>
          <p:cNvPr id="23554" name="Picture 2" descr="На запитання, чи переможе Україна у війні з Росією, 88% українців відповіли  &quot;ТАК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944" y="521690"/>
            <a:ext cx="6991350" cy="56980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43573876"/>
      </p:ext>
    </p:extLst>
  </p:cSld>
  <p:clrMapOvr>
    <a:masterClrMapping/>
  </p:clrMapOvr>
  <p:transition spd="med" advClick="0" advTm="10000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47650" y="173038"/>
            <a:ext cx="11772900" cy="6323012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uk-UA" b="1" i="1" dirty="0" smtClean="0">
                <a:solidFill>
                  <a:schemeClr val="tx1"/>
                </a:solidFill>
              </a:rPr>
              <a:t>На  календарі 24 серпня, а це означає, що свій "день народження" відзначає наша рідна країна Україна. У цей день відзначається важливе державне свято – День Незалежності. І у 2024 році вільній та незалежній Україні виповнюється 33 роки.</a:t>
            </a:r>
            <a:endParaRPr lang="uk-UA" b="1" i="1" dirty="0">
              <a:solidFill>
                <a:schemeClr val="tx1"/>
              </a:solidFill>
            </a:endParaRPr>
          </a:p>
        </p:txBody>
      </p:sp>
      <p:pic>
        <p:nvPicPr>
          <p:cNvPr id="25610" name="Picture 10" descr="Красилівський районний суд Хмельницької област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4858" y="389299"/>
            <a:ext cx="6633296" cy="4101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2500010"/>
      </p:ext>
    </p:extLst>
  </p:cSld>
  <p:clrMapOvr>
    <a:masterClrMapping/>
  </p:clrMapOvr>
  <p:transition spd="med" advClick="0" advTm="1200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7740902" y="669957"/>
            <a:ext cx="4152900" cy="5151422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0"/>
              </a:spcBef>
            </a:pPr>
            <a:r>
              <a:rPr lang="uk-UA" sz="2000" b="1" i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33 роки тому нездійснена мрія багатьох українських поколінь втілилася в життя:</a:t>
            </a:r>
          </a:p>
          <a:p>
            <a:pPr lvl="0">
              <a:lnSpc>
                <a:spcPct val="107000"/>
              </a:lnSpc>
              <a:spcBef>
                <a:spcPts val="0"/>
              </a:spcBef>
            </a:pPr>
            <a:r>
              <a:rPr lang="uk-UA" sz="2000" b="1" i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ми стали вільною та незалежною нацією.  </a:t>
            </a:r>
          </a:p>
          <a:p>
            <a:pPr lvl="0">
              <a:lnSpc>
                <a:spcPct val="107000"/>
              </a:lnSpc>
              <a:spcBef>
                <a:spcPts val="0"/>
              </a:spcBef>
            </a:pPr>
            <a:r>
              <a:rPr lang="uk-UA" sz="2000" b="1" i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Україна стала суверенною демократичною державою!</a:t>
            </a:r>
          </a:p>
          <a:p>
            <a:pPr lvl="0">
              <a:lnSpc>
                <a:spcPct val="107000"/>
              </a:lnSpc>
              <a:spcBef>
                <a:spcPts val="0"/>
              </a:spcBef>
            </a:pPr>
            <a:r>
              <a:rPr lang="uk-UA" sz="2000" b="1" dirty="0" smtClean="0">
                <a:solidFill>
                  <a:schemeClr val="tx1"/>
                </a:solidFill>
              </a:rPr>
              <a:t>Здавна українці боронили свої свободи та права, повсякчас стикаючись із зовнішнім опором та внутрішніми незгодами. У боротьбі народилася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smtClean="0">
                <a:solidFill>
                  <a:schemeClr val="tx1"/>
                </a:solidFill>
              </a:rPr>
              <a:t>загартувалася єдина нація сміливих та щирих людей, що живе у прекрасній країні.</a:t>
            </a:r>
            <a:endParaRPr lang="uk-UA" sz="2000" b="1" i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9" y="952500"/>
            <a:ext cx="7356011" cy="49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1488326"/>
      </p:ext>
    </p:extLst>
  </p:cSld>
  <p:clrMapOvr>
    <a:masterClrMapping/>
  </p:clrMapOvr>
  <p:transition spd="med" advClick="0" advTm="12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1" y="266700"/>
            <a:ext cx="11525250" cy="6038850"/>
          </a:xfrm>
          <a:gradFill>
            <a:gsLst>
              <a:gs pos="0">
                <a:srgbClr val="FFFF00"/>
              </a:gs>
              <a:gs pos="64000">
                <a:schemeClr val="accent1">
                  <a:lumMod val="45000"/>
                  <a:lumOff val="55000"/>
                </a:schemeClr>
              </a:gs>
              <a:gs pos="72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uk-UA" sz="2000" b="1" dirty="0" smtClean="0"/>
              <a:t>Німеччину.</a:t>
            </a:r>
          </a:p>
        </p:txBody>
      </p:sp>
      <p:pic>
        <p:nvPicPr>
          <p:cNvPr id="21510" name="Picture 6" descr="Володимир Сосюра. Любіть Україну (вправа) | дисКур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5707" y="3674984"/>
            <a:ext cx="4390931" cy="2653389"/>
          </a:xfrm>
          <a:prstGeom prst="rect">
            <a:avLst/>
          </a:prstGeom>
          <a:noFill/>
        </p:spPr>
      </p:pic>
      <p:pic>
        <p:nvPicPr>
          <p:cNvPr id="21516" name="Picture 12" descr="Любіть Україну💙💛 #віршіукраїн... | TikT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9634" y="181068"/>
            <a:ext cx="4265494" cy="3413157"/>
          </a:xfrm>
          <a:prstGeom prst="rect">
            <a:avLst/>
          </a:prstGeom>
          <a:noFill/>
        </p:spPr>
      </p:pic>
      <p:pic>
        <p:nvPicPr>
          <p:cNvPr id="21518" name="Picture 14" descr="Можна все на світі вибирати сину.... - Соломія Українець | Faceboo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78" y="208231"/>
            <a:ext cx="3865831" cy="3385996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909" y="269625"/>
            <a:ext cx="2206714" cy="308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8816236"/>
      </p:ext>
    </p:extLst>
  </p:cSld>
  <p:clrMapOvr>
    <a:masterClrMapping/>
  </p:clrMapOvr>
  <p:transition spd="med" advClick="0" advTm="10000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6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310" y="208480"/>
            <a:ext cx="9987119" cy="611084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99176"/>
            <a:ext cx="4419599" cy="4454743"/>
          </a:xfrm>
          <a:noFill/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День Незалежності – день гідності, сили та віри у світле майбутнє. 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	</a:t>
            </a:r>
            <a:r>
              <a:rPr lang="uk-UA" b="1" dirty="0" smtClean="0">
                <a:solidFill>
                  <a:srgbClr val="002060"/>
                </a:solidFill>
              </a:rPr>
              <a:t>З Днем Незалежності, українці! Миру, щасливого майбутнього, нехай наша країна завжди буде вільною та незалежною. Слава Україні!</a:t>
            </a:r>
          </a:p>
          <a:p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xmlns="" val="2665970459"/>
      </p:ext>
    </p:extLst>
  </p:cSld>
  <p:clrMapOvr>
    <a:masterClrMapping/>
  </p:clrMapOvr>
  <p:transition spd="med" advClick="0" advTm="10000"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284</TotalTime>
  <Words>236</Words>
  <Application>Microsoft Office PowerPoint</Application>
  <PresentationFormat>Произвольный</PresentationFormat>
  <Paragraphs>19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Home-PC</dc:creator>
  <cp:lastModifiedBy>Administrator</cp:lastModifiedBy>
  <cp:revision>41</cp:revision>
  <dcterms:created xsi:type="dcterms:W3CDTF">2023-08-24T08:19:02Z</dcterms:created>
  <dcterms:modified xsi:type="dcterms:W3CDTF">2024-08-22T08:12:00Z</dcterms:modified>
</cp:coreProperties>
</file>